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6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9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Cognome: Giuseppe Romano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1000004042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31/03/2022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/>
              <a:t>In questa semplice pagina vengono viste le probabili formazioni di Juventus Inter , con un menu di navigazione volto al cambio di partita o di giornata, tale menu di navigazione in mobile diventa un quadratino con posizione </a:t>
            </a:r>
            <a:r>
              <a:rPr lang="it-IT" sz="2000" dirty="0" err="1"/>
              <a:t>fixed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C5A3990-A935-40D7-AFC5-B064740C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97358"/>
            <a:ext cx="4375054" cy="644300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3CE839-8C33-4555-8A56-81861D443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85" y="-10142"/>
            <a:ext cx="1754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A8FFC9-D13B-4C57-A1F3-B648F943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57" y="579558"/>
            <a:ext cx="7866021" cy="4283920"/>
          </a:xfrm>
          <a:prstGeom prst="rect">
            <a:avLst/>
          </a:prstGeo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5AA68E50-02AB-4517-8C23-3D70443A628D}"/>
              </a:ext>
            </a:extLst>
          </p:cNvPr>
          <p:cNvSpPr/>
          <p:nvPr/>
        </p:nvSpPr>
        <p:spPr>
          <a:xfrm>
            <a:off x="3469710" y="579558"/>
            <a:ext cx="751447" cy="428392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5A9A37-6C63-4388-8743-03BB38CFC6A6}"/>
              </a:ext>
            </a:extLst>
          </p:cNvPr>
          <p:cNvSpPr txBox="1"/>
          <p:nvPr/>
        </p:nvSpPr>
        <p:spPr>
          <a:xfrm>
            <a:off x="2788009" y="2536852"/>
            <a:ext cx="88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476px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EC6F25B-F8EC-4B52-B18E-B6D114228870}"/>
              </a:ext>
            </a:extLst>
          </p:cNvPr>
          <p:cNvCxnSpPr/>
          <p:nvPr/>
        </p:nvCxnSpPr>
        <p:spPr>
          <a:xfrm>
            <a:off x="6764056" y="586855"/>
            <a:ext cx="0" cy="40999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2CBF1FF-AD57-42E2-9659-E0EAE20F6D43}"/>
              </a:ext>
            </a:extLst>
          </p:cNvPr>
          <p:cNvSpPr txBox="1"/>
          <p:nvPr/>
        </p:nvSpPr>
        <p:spPr>
          <a:xfrm>
            <a:off x="6792000" y="607188"/>
            <a:ext cx="86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47,6px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0F74460-0BBF-4417-AF23-7BE9D1EE13F8}"/>
              </a:ext>
            </a:extLst>
          </p:cNvPr>
          <p:cNvSpPr txBox="1"/>
          <p:nvPr/>
        </p:nvSpPr>
        <p:spPr>
          <a:xfrm>
            <a:off x="4708485" y="1345578"/>
            <a:ext cx="2395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FFFF00"/>
                </a:solidFill>
              </a:rPr>
              <a:t>Font-size:2.2em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39453E-09D9-4C16-9ACA-5753C8CC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20" y="677769"/>
            <a:ext cx="4020111" cy="5087060"/>
          </a:xfr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234C23-210B-4CEE-9F57-9A29EB214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58" y="413303"/>
            <a:ext cx="3815193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ED95C7-7606-4E5B-9840-687309CDB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981377"/>
            <a:ext cx="3135814" cy="554672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5D80827-127B-4627-8E41-DDFFC5AF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44" y="329898"/>
            <a:ext cx="7947848" cy="55745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18BA7D-73C7-4167-A5BD-9B2BF1F2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233" y="981377"/>
            <a:ext cx="2772162" cy="32294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A4676B4-A227-4B0A-A403-0732ADBF5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7" t="62237" r="13692" b="29631"/>
          <a:stretch/>
        </p:blipFill>
        <p:spPr>
          <a:xfrm>
            <a:off x="8068095" y="4748137"/>
            <a:ext cx="2700438" cy="681251"/>
          </a:xfrm>
          <a:prstGeom prst="rect">
            <a:avLst/>
          </a:prstGeom>
        </p:spPr>
      </p:pic>
      <p:pic>
        <p:nvPicPr>
          <p:cNvPr id="9" name="Immagine 8" descr="Immagine che contiene testo, erba, screenshot&#10;&#10;Descrizione generata automaticamente">
            <a:extLst>
              <a:ext uri="{FF2B5EF4-FFF2-40B4-BE49-F238E27FC236}">
                <a16:creationId xmlns:a16="http://schemas.microsoft.com/office/drawing/2014/main" id="{3EDFD4AD-130A-4684-BA72-84C6D32862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2" t="62357" r="12712" b="30156"/>
          <a:stretch/>
        </p:blipFill>
        <p:spPr>
          <a:xfrm>
            <a:off x="8068095" y="5775084"/>
            <a:ext cx="2700438" cy="68125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6D39A69-0381-43B5-81A1-2954842E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26" t="7956" r="93470" b="90009"/>
          <a:stretch/>
        </p:blipFill>
        <p:spPr>
          <a:xfrm>
            <a:off x="10988223" y="1438260"/>
            <a:ext cx="1139869" cy="130270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B479B7-18E3-4D86-AB71-ED97983532E5}"/>
              </a:ext>
            </a:extLst>
          </p:cNvPr>
          <p:cNvSpPr txBox="1"/>
          <p:nvPr/>
        </p:nvSpPr>
        <p:spPr>
          <a:xfrm>
            <a:off x="11155343" y="2689865"/>
            <a:ext cx="113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mobile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4A8119-BCEA-4E43-B845-DD98A029E574}"/>
              </a:ext>
            </a:extLst>
          </p:cNvPr>
          <p:cNvSpPr txBox="1"/>
          <p:nvPr/>
        </p:nvSpPr>
        <p:spPr>
          <a:xfrm>
            <a:off x="7964883" y="4208113"/>
            <a:ext cx="270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Passando il cursore nel menu : </a:t>
            </a:r>
          </a:p>
          <a:p>
            <a:r>
              <a:rPr lang="it-IT" sz="1400" dirty="0"/>
              <a:t>-giornata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2E27F27-22CF-4B09-9C27-109FD1396F5B}"/>
              </a:ext>
            </a:extLst>
          </p:cNvPr>
          <p:cNvSpPr txBox="1"/>
          <p:nvPr/>
        </p:nvSpPr>
        <p:spPr>
          <a:xfrm>
            <a:off x="8068095" y="5429388"/>
            <a:ext cx="25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-Una delle 10 partire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EFD838-6511-44A1-96E2-E4930AA5174D}"/>
              </a:ext>
            </a:extLst>
          </p:cNvPr>
          <p:cNvSpPr txBox="1"/>
          <p:nvPr/>
        </p:nvSpPr>
        <p:spPr>
          <a:xfrm>
            <a:off x="6936922" y="601907"/>
            <a:ext cx="251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FF00"/>
                </a:solidFill>
              </a:rPr>
              <a:t>Font-size: 0.87em</a:t>
            </a: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FE2102ED-6B78-4CAB-8406-F233F0CA9AD7}"/>
              </a:ext>
            </a:extLst>
          </p:cNvPr>
          <p:cNvCxnSpPr/>
          <p:nvPr/>
        </p:nvCxnSpPr>
        <p:spPr>
          <a:xfrm flipV="1">
            <a:off x="10371512" y="4715717"/>
            <a:ext cx="926926" cy="21644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939CE75-F3CC-4E22-AE17-200C149D6025}"/>
              </a:ext>
            </a:extLst>
          </p:cNvPr>
          <p:cNvSpPr txBox="1"/>
          <p:nvPr/>
        </p:nvSpPr>
        <p:spPr>
          <a:xfrm>
            <a:off x="11298438" y="4518249"/>
            <a:ext cx="996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Bordo: 2px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F7289CEE-58B6-4F8C-A129-694F924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58" y="1825625"/>
            <a:ext cx="5454041" cy="4351338"/>
          </a:xfrm>
        </p:spPr>
        <p:txBody>
          <a:bodyPr/>
          <a:lstStyle/>
          <a:p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20D26C4-8C34-4529-BEDA-FDB969E9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45" y="415104"/>
            <a:ext cx="7069501" cy="6048067"/>
          </a:xfrm>
          <a:prstGeom prst="rect">
            <a:avLst/>
          </a:prstGeom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E36E50D6-5FCA-4569-894D-4E1D50260692}"/>
              </a:ext>
            </a:extLst>
          </p:cNvPr>
          <p:cNvSpPr/>
          <p:nvPr/>
        </p:nvSpPr>
        <p:spPr>
          <a:xfrm>
            <a:off x="3066839" y="415107"/>
            <a:ext cx="1530213" cy="6027786"/>
          </a:xfrm>
          <a:prstGeom prst="leftBrace">
            <a:avLst>
              <a:gd name="adj1" fmla="val 53311"/>
              <a:gd name="adj2" fmla="val 3297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87BF1-0F80-4D77-9379-AACB41DED305}"/>
              </a:ext>
            </a:extLst>
          </p:cNvPr>
          <p:cNvSpPr txBox="1"/>
          <p:nvPr/>
        </p:nvSpPr>
        <p:spPr>
          <a:xfrm>
            <a:off x="2243082" y="2195757"/>
            <a:ext cx="12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1071px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9B35C527-B594-4482-8095-8A73D92F24AF}"/>
              </a:ext>
            </a:extLst>
          </p:cNvPr>
          <p:cNvSpPr/>
          <p:nvPr/>
        </p:nvSpPr>
        <p:spPr>
          <a:xfrm>
            <a:off x="11553158" y="415107"/>
            <a:ext cx="243555" cy="21592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45FADF7-D9C8-48B9-B825-8CA814CF5054}"/>
              </a:ext>
            </a:extLst>
          </p:cNvPr>
          <p:cNvCxnSpPr>
            <a:cxnSpLocks/>
          </p:cNvCxnSpPr>
          <p:nvPr/>
        </p:nvCxnSpPr>
        <p:spPr>
          <a:xfrm>
            <a:off x="11282360" y="6335987"/>
            <a:ext cx="2884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B54092-DA00-4F46-8DBD-7DF64C2F623D}"/>
              </a:ext>
            </a:extLst>
          </p:cNvPr>
          <p:cNvSpPr txBox="1"/>
          <p:nvPr/>
        </p:nvSpPr>
        <p:spPr>
          <a:xfrm>
            <a:off x="11355621" y="6074377"/>
            <a:ext cx="723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3.5%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38C750D-8109-48CE-917B-B78D74067093}"/>
              </a:ext>
            </a:extLst>
          </p:cNvPr>
          <p:cNvSpPr txBox="1"/>
          <p:nvPr/>
        </p:nvSpPr>
        <p:spPr>
          <a:xfrm>
            <a:off x="11732049" y="391208"/>
            <a:ext cx="563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3%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BBE196-E4D3-4F25-8D8C-92FE53D00712}"/>
              </a:ext>
            </a:extLst>
          </p:cNvPr>
          <p:cNvSpPr txBox="1"/>
          <p:nvPr/>
        </p:nvSpPr>
        <p:spPr>
          <a:xfrm>
            <a:off x="7530989" y="537402"/>
            <a:ext cx="1088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FFFF00"/>
                </a:solidFill>
              </a:rPr>
              <a:t>Font-size: 2,2em</a:t>
            </a:r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0B5133A6-E40A-46D5-9318-F77862489BB4}"/>
              </a:ext>
            </a:extLst>
          </p:cNvPr>
          <p:cNvSpPr/>
          <p:nvPr/>
        </p:nvSpPr>
        <p:spPr>
          <a:xfrm>
            <a:off x="9677400" y="1710209"/>
            <a:ext cx="1875758" cy="2823668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4796BF-1C75-42D2-A3BA-06B1B340D72B}"/>
              </a:ext>
            </a:extLst>
          </p:cNvPr>
          <p:cNvSpPr txBox="1"/>
          <p:nvPr/>
        </p:nvSpPr>
        <p:spPr>
          <a:xfrm>
            <a:off x="11489433" y="2906044"/>
            <a:ext cx="90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70%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0C70043-7FC9-42A8-988A-CEAFF14DBB73}"/>
              </a:ext>
            </a:extLst>
          </p:cNvPr>
          <p:cNvCxnSpPr/>
          <p:nvPr/>
        </p:nvCxnSpPr>
        <p:spPr>
          <a:xfrm>
            <a:off x="5785458" y="1835150"/>
            <a:ext cx="1148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54BD9FF-2429-446C-88FE-07B0939247B0}"/>
              </a:ext>
            </a:extLst>
          </p:cNvPr>
          <p:cNvSpPr txBox="1"/>
          <p:nvPr/>
        </p:nvSpPr>
        <p:spPr>
          <a:xfrm>
            <a:off x="5960366" y="1574800"/>
            <a:ext cx="87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70%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8068039-1259-46CE-9117-28EC41A118C0}"/>
              </a:ext>
            </a:extLst>
          </p:cNvPr>
          <p:cNvSpPr txBox="1"/>
          <p:nvPr/>
        </p:nvSpPr>
        <p:spPr>
          <a:xfrm>
            <a:off x="7248626" y="4674349"/>
            <a:ext cx="1455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B050"/>
                </a:solidFill>
              </a:rPr>
              <a:t>Le due formazioni hanno un peso di linea  di due e come font SANS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7615A91-1E0F-4ECE-8C5E-19E22AC5E184}"/>
              </a:ext>
            </a:extLst>
          </p:cNvPr>
          <p:cNvSpPr txBox="1"/>
          <p:nvPr/>
        </p:nvSpPr>
        <p:spPr>
          <a:xfrm>
            <a:off x="7530989" y="5979476"/>
            <a:ext cx="1623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Bordo di 2 px</a:t>
            </a:r>
          </a:p>
        </p:txBody>
      </p:sp>
      <p:sp>
        <p:nvSpPr>
          <p:cNvPr id="26" name="Parentesi quadra chiusa 25">
            <a:extLst>
              <a:ext uri="{FF2B5EF4-FFF2-40B4-BE49-F238E27FC236}">
                <a16:creationId xmlns:a16="http://schemas.microsoft.com/office/drawing/2014/main" id="{968E906A-7438-4708-8E06-9E64CC6FA102}"/>
              </a:ext>
            </a:extLst>
          </p:cNvPr>
          <p:cNvSpPr/>
          <p:nvPr/>
        </p:nvSpPr>
        <p:spPr>
          <a:xfrm>
            <a:off x="8704046" y="670768"/>
            <a:ext cx="252064" cy="206697"/>
          </a:xfrm>
          <a:prstGeom prst="rightBracket">
            <a:avLst>
              <a:gd name="adj" fmla="val 214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64A4E68-F62F-44B8-AB02-0CD7527B528D}"/>
              </a:ext>
            </a:extLst>
          </p:cNvPr>
          <p:cNvSpPr txBox="1"/>
          <p:nvPr/>
        </p:nvSpPr>
        <p:spPr>
          <a:xfrm>
            <a:off x="8971921" y="619045"/>
            <a:ext cx="595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43px</a:t>
            </a:r>
          </a:p>
        </p:txBody>
      </p:sp>
      <p:sp>
        <p:nvSpPr>
          <p:cNvPr id="28" name="Parentesi quadra chiusa 27">
            <a:extLst>
              <a:ext uri="{FF2B5EF4-FFF2-40B4-BE49-F238E27FC236}">
                <a16:creationId xmlns:a16="http://schemas.microsoft.com/office/drawing/2014/main" id="{67B8025A-46C7-4C14-8BD1-12BB45EE6130}"/>
              </a:ext>
            </a:extLst>
          </p:cNvPr>
          <p:cNvSpPr/>
          <p:nvPr/>
        </p:nvSpPr>
        <p:spPr>
          <a:xfrm>
            <a:off x="8342519" y="1021556"/>
            <a:ext cx="94250" cy="13245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B9E7A0C-FC68-4E57-AB08-5B298BE30F32}"/>
              </a:ext>
            </a:extLst>
          </p:cNvPr>
          <p:cNvSpPr txBox="1"/>
          <p:nvPr/>
        </p:nvSpPr>
        <p:spPr>
          <a:xfrm>
            <a:off x="8389644" y="956977"/>
            <a:ext cx="573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24px</a:t>
            </a:r>
          </a:p>
        </p:txBody>
      </p:sp>
      <p:sp>
        <p:nvSpPr>
          <p:cNvPr id="30" name="Parentesi graffa chiusa 29">
            <a:extLst>
              <a:ext uri="{FF2B5EF4-FFF2-40B4-BE49-F238E27FC236}">
                <a16:creationId xmlns:a16="http://schemas.microsoft.com/office/drawing/2014/main" id="{9E13CCB7-20A8-4048-A0CF-2842F003859E}"/>
              </a:ext>
            </a:extLst>
          </p:cNvPr>
          <p:cNvSpPr/>
          <p:nvPr/>
        </p:nvSpPr>
        <p:spPr>
          <a:xfrm>
            <a:off x="11282360" y="652818"/>
            <a:ext cx="631687" cy="1013783"/>
          </a:xfrm>
          <a:prstGeom prst="rightBrace">
            <a:avLst>
              <a:gd name="adj1" fmla="val 8333"/>
              <a:gd name="adj2" fmla="val 5657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EC449CC-898F-4D73-B1C1-DE82C29FFD70}"/>
              </a:ext>
            </a:extLst>
          </p:cNvPr>
          <p:cNvSpPr txBox="1"/>
          <p:nvPr/>
        </p:nvSpPr>
        <p:spPr>
          <a:xfrm>
            <a:off x="11547333" y="1251103"/>
            <a:ext cx="90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254.92px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A42DB3-FD0A-4EF8-AF0F-8D36548F1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/>
          <a:stretch/>
        </p:blipFill>
        <p:spPr>
          <a:xfrm>
            <a:off x="4134810" y="214475"/>
            <a:ext cx="4470571" cy="6449325"/>
          </a:xfrm>
          <a:prstGeom prst="rect">
            <a:avLst/>
          </a:prstGeom>
        </p:spPr>
      </p:pic>
      <p:pic>
        <p:nvPicPr>
          <p:cNvPr id="11" name="Immagine 10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64C864B-ABAC-40C0-B57A-92EC59D9C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t="11936" r="52090" b="3605"/>
          <a:stretch/>
        </p:blipFill>
        <p:spPr>
          <a:xfrm>
            <a:off x="8901013" y="544437"/>
            <a:ext cx="3404382" cy="57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Segnaposto contenuto 6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39A1CE04-C1BA-4744-A64F-2117C3CCE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20" y="3234237"/>
            <a:ext cx="3631328" cy="263206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7223AED-F695-4A94-A780-53F1D17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10" y="511388"/>
            <a:ext cx="7851438" cy="195216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5CB989-1CAA-47DE-9EA9-422D6235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52" y="3532314"/>
            <a:ext cx="3631327" cy="1724266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E49307AC-4A11-40B0-AB51-22CBECD15637}"/>
              </a:ext>
            </a:extLst>
          </p:cNvPr>
          <p:cNvSpPr/>
          <p:nvPr/>
        </p:nvSpPr>
        <p:spPr>
          <a:xfrm>
            <a:off x="3899251" y="863583"/>
            <a:ext cx="1627812" cy="1247776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D8CEF6-E4A3-4912-9E7A-99783708BFE1}"/>
              </a:ext>
            </a:extLst>
          </p:cNvPr>
          <p:cNvSpPr txBox="1"/>
          <p:nvPr/>
        </p:nvSpPr>
        <p:spPr>
          <a:xfrm>
            <a:off x="2985706" y="1271274"/>
            <a:ext cx="11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136px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8C78FFB-BCF7-4BA2-916C-5048B57E7D47}"/>
              </a:ext>
            </a:extLst>
          </p:cNvPr>
          <p:cNvCxnSpPr/>
          <p:nvPr/>
        </p:nvCxnSpPr>
        <p:spPr>
          <a:xfrm>
            <a:off x="5962650" y="2095500"/>
            <a:ext cx="0" cy="364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EA5828F-269B-4585-94D2-712D3552CBD9}"/>
              </a:ext>
            </a:extLst>
          </p:cNvPr>
          <p:cNvCxnSpPr/>
          <p:nvPr/>
        </p:nvCxnSpPr>
        <p:spPr>
          <a:xfrm>
            <a:off x="5924550" y="511388"/>
            <a:ext cx="0" cy="352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A8D35A-6821-4720-94D0-2E4FDFDD9B1B}"/>
              </a:ext>
            </a:extLst>
          </p:cNvPr>
          <p:cNvSpPr txBox="1"/>
          <p:nvPr/>
        </p:nvSpPr>
        <p:spPr>
          <a:xfrm>
            <a:off x="5921502" y="511388"/>
            <a:ext cx="896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3%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3A73D9-6E79-4B25-99EB-B4BC30C83F44}"/>
              </a:ext>
            </a:extLst>
          </p:cNvPr>
          <p:cNvSpPr txBox="1"/>
          <p:nvPr/>
        </p:nvSpPr>
        <p:spPr>
          <a:xfrm>
            <a:off x="5997492" y="2171205"/>
            <a:ext cx="109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3%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E3F52E-20E6-41AD-B01C-144271D34F92}"/>
              </a:ext>
            </a:extLst>
          </p:cNvPr>
          <p:cNvSpPr txBox="1"/>
          <p:nvPr/>
        </p:nvSpPr>
        <p:spPr>
          <a:xfrm>
            <a:off x="7418060" y="1113365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FFFF00"/>
                </a:solidFill>
              </a:rPr>
              <a:t>Font-size: 2.6em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E939C60-D0B7-468F-A7C2-37388A90F614}"/>
              </a:ext>
            </a:extLst>
          </p:cNvPr>
          <p:cNvSpPr txBox="1"/>
          <p:nvPr/>
        </p:nvSpPr>
        <p:spPr>
          <a:xfrm>
            <a:off x="10557495" y="2031576"/>
            <a:ext cx="1428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FFFF00"/>
                </a:solidFill>
              </a:rPr>
              <a:t>Font-size: 0.6em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145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Header</vt:lpstr>
      <vt:lpstr>Menù navigazione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Giuseppe Romano</cp:lastModifiedBy>
  <cp:revision>7</cp:revision>
  <dcterms:created xsi:type="dcterms:W3CDTF">2021-03-24T16:57:46Z</dcterms:created>
  <dcterms:modified xsi:type="dcterms:W3CDTF">2022-03-31T19:34:31Z</dcterms:modified>
</cp:coreProperties>
</file>